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61" r:id="rId3"/>
    <p:sldId id="271" r:id="rId4"/>
    <p:sldId id="265" r:id="rId5"/>
    <p:sldId id="278" r:id="rId6"/>
    <p:sldId id="264" r:id="rId7"/>
    <p:sldId id="263" r:id="rId8"/>
    <p:sldId id="276" r:id="rId9"/>
    <p:sldId id="269" r:id="rId10"/>
    <p:sldId id="268" r:id="rId11"/>
    <p:sldId id="286" r:id="rId12"/>
    <p:sldId id="275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77" r:id="rId21"/>
    <p:sldId id="274" r:id="rId22"/>
    <p:sldId id="273" r:id="rId23"/>
  </p:sldIdLst>
  <p:sldSz cx="18288000" cy="10287000"/>
  <p:notesSz cx="6858000" cy="9144000"/>
  <p:embeddedFontLst>
    <p:embeddedFont>
      <p:font typeface="Barlow" panose="00000500000000000000" pitchFamily="2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Titillium Web Bold" panose="020B0604020202020204" charset="0"/>
      <p:regular r:id="rId33"/>
    </p:embeddedFont>
    <p:embeddedFont>
      <p:font typeface="Titillium Web Regular" panose="020B0604020202020204" charset="0"/>
      <p:regular r:id="rId34"/>
    </p:embeddedFont>
    <p:embeddedFont>
      <p:font typeface="Titillium Web Regular Bold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FF43"/>
    <a:srgbClr val="CCFF66"/>
    <a:srgbClr val="08C408"/>
    <a:srgbClr val="028002"/>
    <a:srgbClr val="3BFB44"/>
    <a:srgbClr val="032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09" autoAdjust="0"/>
    <p:restoredTop sz="94206" autoAdjust="0"/>
  </p:normalViewPr>
  <p:slideViewPr>
    <p:cSldViewPr>
      <p:cViewPr>
        <p:scale>
          <a:sx n="44" d="100"/>
          <a:sy n="44" d="100"/>
        </p:scale>
        <p:origin x="892" y="1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508587-5D13-46A0-822C-86C9396E4596}" type="datetimeFigureOut">
              <a:rPr lang="en-IN" smtClean="0"/>
              <a:t>19-04-2022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B0C65-660B-4036-8B3D-0DC00DC10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500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283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688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39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8.jpg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healthraja.com/gym_management/system" TargetMode="External"/><Relationship Id="rId13" Type="http://schemas.openxmlformats.org/officeDocument/2006/relationships/hyperlink" Target="https://www.mygreatness.com/" TargetMode="External"/><Relationship Id="rId3" Type="http://schemas.openxmlformats.org/officeDocument/2006/relationships/image" Target="../media/image7.svg"/><Relationship Id="rId7" Type="http://schemas.openxmlformats.org/officeDocument/2006/relationships/hyperlink" Target="https://www.gymshim.com/" TargetMode="External"/><Relationship Id="rId12" Type="http://schemas.openxmlformats.org/officeDocument/2006/relationships/hyperlink" Target="https://www.pushpress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gymmaster.com/" TargetMode="External"/><Relationship Id="rId11" Type="http://schemas.openxmlformats.org/officeDocument/2006/relationships/hyperlink" Target="https://zenplanner.com/" TargetMode="External"/><Relationship Id="rId5" Type="http://schemas.openxmlformats.org/officeDocument/2006/relationships/hyperlink" Target="https://www.perfectgym.com/en" TargetMode="External"/><Relationship Id="rId10" Type="http://schemas.openxmlformats.org/officeDocument/2006/relationships/hyperlink" Target="https://easygymsoftware.com/" TargetMode="External"/><Relationship Id="rId4" Type="http://schemas.openxmlformats.org/officeDocument/2006/relationships/image" Target="../media/image8.jpg"/><Relationship Id="rId9" Type="http://schemas.openxmlformats.org/officeDocument/2006/relationships/hyperlink" Target="https://www.perfectgym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8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42" y="-38348"/>
            <a:ext cx="18288000" cy="7906126"/>
            <a:chOff x="0" y="0"/>
            <a:chExt cx="24384000" cy="1054150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 l="19464" t="23887" b="23887"/>
            <a:stretch>
              <a:fillRect/>
            </a:stretch>
          </p:blipFill>
          <p:spPr>
            <a:xfrm>
              <a:off x="0" y="0"/>
              <a:ext cx="24384000" cy="1054150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3933637"/>
            <a:ext cx="18291243" cy="3953063"/>
            <a:chOff x="0" y="0"/>
            <a:chExt cx="31280355" cy="60776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280354" cy="6077691"/>
            </a:xfrm>
            <a:custGeom>
              <a:avLst/>
              <a:gdLst/>
              <a:ahLst/>
              <a:cxnLst/>
              <a:rect l="l" t="t" r="r" b="b"/>
              <a:pathLst>
                <a:path w="31280354" h="6077691">
                  <a:moveTo>
                    <a:pt x="31280354" y="6077691"/>
                  </a:moveTo>
                  <a:lnTo>
                    <a:pt x="0" y="6077691"/>
                  </a:lnTo>
                  <a:lnTo>
                    <a:pt x="0" y="0"/>
                  </a:lnTo>
                  <a:lnTo>
                    <a:pt x="31280354" y="607769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69027" y="4602129"/>
            <a:ext cx="919346" cy="108274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5145" y="5927416"/>
            <a:ext cx="7480693" cy="3416160"/>
            <a:chOff x="-725176" y="-2904"/>
            <a:chExt cx="9974256" cy="4554880"/>
          </a:xfrm>
        </p:grpSpPr>
        <p:sp>
          <p:nvSpPr>
            <p:cNvPr id="8" name="TextBox 8"/>
            <p:cNvSpPr txBox="1"/>
            <p:nvPr/>
          </p:nvSpPr>
          <p:spPr>
            <a:xfrm>
              <a:off x="-150055" y="-2904"/>
              <a:ext cx="9399135" cy="23511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925"/>
                </a:lnSpc>
              </a:pPr>
              <a:r>
                <a:rPr lang="en-US" sz="5585" dirty="0">
                  <a:solidFill>
                    <a:srgbClr val="FFFFFF"/>
                  </a:solidFill>
                  <a:latin typeface="Titillium Web Bold"/>
                </a:rPr>
                <a:t>GYM MANAGEMENT SYSTEM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725176" y="2255621"/>
              <a:ext cx="9821674" cy="22963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GET FIT DON'T QUIT</a:t>
              </a:r>
            </a:p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TAKE CARE OF YOUR BODY. IT'S THE ONLY PLACE YOU LIVE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7549076" y="-416856"/>
            <a:ext cx="3183364" cy="18288000"/>
            <a:chOff x="0" y="0"/>
            <a:chExt cx="7889043" cy="45321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6883169" y="7844589"/>
            <a:ext cx="11155169" cy="213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3025" u="sng" dirty="0">
                <a:solidFill>
                  <a:srgbClr val="000000"/>
                </a:solidFill>
                <a:latin typeface="Titillium Web Regular"/>
              </a:rPr>
              <a:t>Presented By:</a:t>
            </a:r>
            <a:r>
              <a:rPr lang="en-US" sz="3025" dirty="0">
                <a:solidFill>
                  <a:srgbClr val="000000"/>
                </a:solidFill>
                <a:latin typeface="Titillium Web Regular"/>
              </a:rPr>
              <a:t> 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20DCE016 - KHUSHBU CHAUHAN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20DCE019 - YATHARTH CHAUHAN</a:t>
            </a:r>
          </a:p>
          <a:p>
            <a:pPr algn="r">
              <a:lnSpc>
                <a:spcPts val="4235"/>
              </a:lnSpc>
              <a:spcBef>
                <a:spcPct val="0"/>
              </a:spcBef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20DCE024 - DEEP DHADUK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A0AF92-C983-4BC5-B3B4-9A879B9A1C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7657" y="7844432"/>
            <a:ext cx="3886200" cy="3886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10EE47-AD0B-44B3-B20B-0BB3B3B77C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11195" y="-394596"/>
            <a:ext cx="2257568" cy="2257568"/>
          </a:xfrm>
          <a:prstGeom prst="rect">
            <a:avLst/>
          </a:prstGeom>
        </p:spPr>
      </p:pic>
      <p:grpSp>
        <p:nvGrpSpPr>
          <p:cNvPr id="16" name="Group 11">
            <a:extLst>
              <a:ext uri="{FF2B5EF4-FFF2-40B4-BE49-F238E27FC236}">
                <a16:creationId xmlns:a16="http://schemas.microsoft.com/office/drawing/2014/main" id="{4EA7AFAD-B954-42C2-914D-9B724DA5B986}"/>
              </a:ext>
            </a:extLst>
          </p:cNvPr>
          <p:cNvGrpSpPr/>
          <p:nvPr/>
        </p:nvGrpSpPr>
        <p:grpSpPr>
          <a:xfrm rot="-5400000" flipH="1">
            <a:off x="14532850" y="-1125276"/>
            <a:ext cx="2668222" cy="4842078"/>
            <a:chOff x="2880" y="-1101458"/>
            <a:chExt cx="7889043" cy="45321500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7D45E8D-1A25-47B3-9E81-B7ACFF375E97}"/>
                </a:ext>
              </a:extLst>
            </p:cNvPr>
            <p:cNvSpPr/>
            <p:nvPr/>
          </p:nvSpPr>
          <p:spPr>
            <a:xfrm>
              <a:off x="2880" y="-1101458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2E23D4E-9CCB-409F-A8EF-946E633CE302}"/>
              </a:ext>
            </a:extLst>
          </p:cNvPr>
          <p:cNvSpPr txBox="1"/>
          <p:nvPr/>
        </p:nvSpPr>
        <p:spPr>
          <a:xfrm>
            <a:off x="8788804" y="-38348"/>
            <a:ext cx="9310994" cy="1827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1800" u="sng" dirty="0">
                <a:solidFill>
                  <a:srgbClr val="000000"/>
                </a:solidFill>
                <a:latin typeface="Titillium Web Regular Bold"/>
              </a:rPr>
              <a:t>INSTRUCTOR</a:t>
            </a: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:</a:t>
            </a:r>
          </a:p>
          <a:p>
            <a:pPr algn="r">
              <a:lnSpc>
                <a:spcPts val="4235"/>
              </a:lnSpc>
            </a:pPr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SHRADDHA VYAS</a:t>
            </a:r>
          </a:p>
          <a:p>
            <a:pPr algn="r"/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SACHI JOSHI</a:t>
            </a:r>
          </a:p>
          <a:p>
            <a:pPr algn="r">
              <a:lnSpc>
                <a:spcPct val="150000"/>
              </a:lnSpc>
            </a:pP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DEPSTAR CE-1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767530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673796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FLOW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0B7691B-65C3-4C6B-8A99-8F2BE3D7D4D4}"/>
              </a:ext>
            </a:extLst>
          </p:cNvPr>
          <p:cNvCxnSpPr/>
          <p:nvPr/>
        </p:nvCxnSpPr>
        <p:spPr>
          <a:xfrm flipH="1">
            <a:off x="3667125" y="990600"/>
            <a:ext cx="0" cy="3143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4">
            <a:extLst>
              <a:ext uri="{FF2B5EF4-FFF2-40B4-BE49-F238E27FC236}">
                <a16:creationId xmlns:a16="http://schemas.microsoft.com/office/drawing/2014/main" id="{36677B71-2C13-4027-B7C2-FCB2734E2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3388E461-EF65-4716-A41E-DB379796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18C8458-6B74-4474-97FC-FF1175B2F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1887" y="2626994"/>
            <a:ext cx="9242965" cy="720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44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767530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673796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GANTT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0B7691B-65C3-4C6B-8A99-8F2BE3D7D4D4}"/>
              </a:ext>
            </a:extLst>
          </p:cNvPr>
          <p:cNvCxnSpPr/>
          <p:nvPr/>
        </p:nvCxnSpPr>
        <p:spPr>
          <a:xfrm flipH="1">
            <a:off x="3667125" y="990600"/>
            <a:ext cx="0" cy="3143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4">
            <a:extLst>
              <a:ext uri="{FF2B5EF4-FFF2-40B4-BE49-F238E27FC236}">
                <a16:creationId xmlns:a16="http://schemas.microsoft.com/office/drawing/2014/main" id="{36677B71-2C13-4027-B7C2-FCB2734E2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3388E461-EF65-4716-A41E-DB379796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B5E2877-6A99-4A84-8448-3E7E565089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6814" y="3315341"/>
            <a:ext cx="14727620" cy="466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60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Login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134A8B-46D1-402A-A70E-5A0F1C50B0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1062" y="3209254"/>
            <a:ext cx="14005065" cy="64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575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Dashboard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F29BAA-D5DC-4530-9681-661A30E52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331" y="3282291"/>
            <a:ext cx="14639796" cy="641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83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Registration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F72E25-0348-4886-8573-15233FBEF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3441892"/>
            <a:ext cx="13563600" cy="606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44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Payments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F702290-E17B-49C4-B963-2E5CCCC61B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988" r="1988"/>
          <a:stretch/>
        </p:blipFill>
        <p:spPr bwMode="auto">
          <a:xfrm>
            <a:off x="796646" y="3421073"/>
            <a:ext cx="15059554" cy="65571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23786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Manage Plan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0C56EF1-42FE-4F85-B88D-6306D2BBFC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6256" y="3399449"/>
            <a:ext cx="13048736" cy="576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00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Income Per Month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7881E37-631B-4B76-B68C-277ABE1FE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4992" y="3311456"/>
            <a:ext cx="14916724" cy="602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14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Add Exercise Routine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9237370-DC9E-4FF8-ADFA-882167FD0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901" y="3272465"/>
            <a:ext cx="14166135" cy="626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48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Edit User Profile Page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ACEA1B9-7CEB-445D-A578-0528891C0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611" y="3214026"/>
            <a:ext cx="14562516" cy="637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6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33400" y="3327517"/>
            <a:ext cx="18371901" cy="6646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Introduction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About Project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Problem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Limitation of Existing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and Technology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Hardware and Software Specification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Flow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Gantt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References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Team Presentation</a:t>
            </a:r>
          </a:p>
          <a:p>
            <a:pPr>
              <a:lnSpc>
                <a:spcPts val="6144"/>
              </a:lnSpc>
              <a:spcBef>
                <a:spcPct val="0"/>
              </a:spcBef>
            </a:pPr>
            <a:endParaRPr lang="en-US" sz="3500" b="1" spc="219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AGENDA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77A7F9F-D37F-40CF-B80C-56A431B4A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65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Regular Bold" panose="020B0604020202020204" charset="0"/>
              </a:rPr>
              <a:t>REFERENCES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5AA9EE-00C6-4503-A798-32137786262B}"/>
              </a:ext>
            </a:extLst>
          </p:cNvPr>
          <p:cNvSpPr txBox="1"/>
          <p:nvPr/>
        </p:nvSpPr>
        <p:spPr>
          <a:xfrm>
            <a:off x="1099485" y="3235126"/>
            <a:ext cx="12504057" cy="5216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5"/>
              </a:rPr>
              <a:t>https://www.perfectgym.com/en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6"/>
              </a:rPr>
              <a:t>https://www.gymmaster.com/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7"/>
              </a:rPr>
              <a:t>https://www.gymshim.com/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8"/>
              </a:rPr>
              <a:t>https://www.healthraja.com/gym_management/system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9"/>
              </a:rPr>
              <a:t>https://www.perfectgym.com/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10"/>
              </a:rPr>
              <a:t>https://easygymsoftware.com/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11"/>
              </a:rPr>
              <a:t>https://zenplanner.com/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12"/>
              </a:rPr>
              <a:t>https://www.pushpress.com/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500" b="1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13"/>
              </a:rPr>
              <a:t>https://www.mygreatness.com/</a:t>
            </a:r>
            <a:endParaRPr lang="en-IN" sz="2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564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TEAM PRESENTATION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A82692-DB83-4C80-A6BC-24E4744D9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958" y="4018407"/>
            <a:ext cx="3436642" cy="343664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AA4164-91B9-4A2A-94B0-82EF837EB039}"/>
              </a:ext>
            </a:extLst>
          </p:cNvPr>
          <p:cNvSpPr txBox="1"/>
          <p:nvPr/>
        </p:nvSpPr>
        <p:spPr>
          <a:xfrm>
            <a:off x="9847290" y="7745226"/>
            <a:ext cx="93299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DEEP DHADUK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A9C44-9CED-4969-9E2A-EF2B8CD5C0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645050"/>
            <a:ext cx="3810000" cy="381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920884-4782-45EA-9D86-9E9DE94E91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35" y="4018407"/>
            <a:ext cx="3436643" cy="343664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3BE3A10-4BC8-42BB-B686-C3B521F8A84E}"/>
              </a:ext>
            </a:extLst>
          </p:cNvPr>
          <p:cNvSpPr txBox="1"/>
          <p:nvPr/>
        </p:nvSpPr>
        <p:spPr>
          <a:xfrm>
            <a:off x="4322275" y="7759450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KHUSHBU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05293B-C0DE-4E40-A4DA-DE1889E54983}"/>
              </a:ext>
            </a:extLst>
          </p:cNvPr>
          <p:cNvSpPr txBox="1"/>
          <p:nvPr/>
        </p:nvSpPr>
        <p:spPr>
          <a:xfrm>
            <a:off x="-1175987" y="7763013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YATHARTH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20DCE019</a:t>
            </a:r>
          </a:p>
        </p:txBody>
      </p:sp>
    </p:spTree>
    <p:extLst>
      <p:ext uri="{BB962C8B-B14F-4D97-AF65-F5344CB8AC3E}">
        <p14:creationId xmlns:p14="http://schemas.microsoft.com/office/powerpoint/2010/main" val="1803520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812512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AT THE END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563FD8-3472-4A73-A442-73EEF57A40E4}"/>
              </a:ext>
            </a:extLst>
          </p:cNvPr>
          <p:cNvSpPr txBox="1"/>
          <p:nvPr/>
        </p:nvSpPr>
        <p:spPr>
          <a:xfrm>
            <a:off x="4885766" y="4533900"/>
            <a:ext cx="997323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dirty="0">
                <a:latin typeface="Titillium Web Regular Bold" panose="020B0604020202020204" charset="0"/>
              </a:rPr>
              <a:t>THANK YOU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718A630-540B-4C23-B7C2-F5E56B59D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06F6961-F236-4FEC-871B-4A3648C64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4" y="6819900"/>
            <a:ext cx="5791219" cy="579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53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tillium Web Regular Bold" panose="020B0604020202020204" charset="0"/>
              </a:rPr>
              <a:t>INTRODUCTION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b="1" dirty="0">
              <a:solidFill>
                <a:srgbClr val="000000"/>
              </a:solidFill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b="1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sp>
        <p:nvSpPr>
          <p:cNvPr id="19" name="TextBox 7"/>
          <p:cNvSpPr txBox="1"/>
          <p:nvPr/>
        </p:nvSpPr>
        <p:spPr>
          <a:xfrm>
            <a:off x="505875" y="3399449"/>
            <a:ext cx="16631459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0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 of the Project</a:t>
            </a:r>
            <a:endParaRPr lang="en-US" sz="4000" b="1" spc="219" dirty="0">
              <a:solidFill>
                <a:srgbClr val="000000"/>
              </a:solidFill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505876" y="5000648"/>
            <a:ext cx="16631458" cy="3829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The main objective of the project is to design and develop a user friendly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Easy to use and efficient computerized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develop an accurate and flexible system, it will eliminate data redundancy.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Computerization can be helpful as means of saving time &amp; money.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provide better graphical user interface.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Less chances of information leakage.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Provides security to data by using login &amp; password</a:t>
            </a:r>
            <a:r>
              <a:rPr lang="en-US" sz="2500" dirty="0">
                <a:latin typeface="Titillium Web Regular Bold" panose="020B0604020202020204" charset="0"/>
              </a:rPr>
              <a:t>.</a:t>
            </a:r>
            <a:endParaRPr lang="en-US" sz="25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9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ABOUT PROJECT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7726" y="3299465"/>
            <a:ext cx="1722120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03030"/>
                </a:solidFill>
                <a:latin typeface="Titillium Web Regular Bold" panose="020B0604020202020204" charset="0"/>
              </a:rPr>
              <a:t>F</a:t>
            </a: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ocuses mainly on dealing with the customer regarding their payments, routines, records.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0" i="0" dirty="0">
              <a:solidFill>
                <a:srgbClr val="303030"/>
              </a:solidFill>
              <a:effectLst/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Also, the system displays all the available data such as customer’s details with their respective payment amount, routines, and health status.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0" i="0" dirty="0">
              <a:solidFill>
                <a:srgbClr val="303030"/>
              </a:solidFill>
              <a:effectLst/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The project contains an Admin Panel. n an overview of this web app, the admin has access to register customers as well as maintain their payment records</a:t>
            </a:r>
            <a:r>
              <a:rPr lang="en-US" sz="3200" dirty="0">
                <a:solidFill>
                  <a:srgbClr val="303030"/>
                </a:solidFill>
                <a:latin typeface="Titillium Web Regular Bold" panose="020B0604020202020204" charset="0"/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303030"/>
              </a:solidFill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303030"/>
                </a:solidFill>
                <a:latin typeface="Titillium Web Regular Bold" panose="020B0604020202020204" charset="0"/>
              </a:rPr>
              <a:t>TalIking</a:t>
            </a:r>
            <a:r>
              <a:rPr lang="en-US" sz="3200" dirty="0">
                <a:solidFill>
                  <a:srgbClr val="303030"/>
                </a:solidFill>
                <a:latin typeface="Titillium Web Regular Bold" panose="020B0604020202020204" charset="0"/>
              </a:rPr>
              <a:t> </a:t>
            </a: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more about the project, the admin can create new plans for the customer’s payment.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In terms of health status, he/she has to update each and every customer’s profile with current weight, height, calories, fats, etc.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0" i="0" dirty="0">
              <a:solidFill>
                <a:srgbClr val="303030"/>
              </a:solidFill>
              <a:effectLst/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Besides, the admin can also manage exercise routines up to a week’s routine</a:t>
            </a: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5A8F8B-0E76-4DB5-BB4B-FE5030BA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2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3429" y="-7692944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90082" y="-8097629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6000" dirty="0">
                <a:solidFill>
                  <a:srgbClr val="000000"/>
                </a:solidFill>
                <a:latin typeface="Titillium Web Bold"/>
              </a:rPr>
              <a:t>AN ADMIN SIDE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0313" y="3691598"/>
            <a:ext cx="17221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03030"/>
                </a:solidFill>
                <a:latin typeface="Titillium Web Regular Bold" panose="020B0604020202020204" charset="0"/>
              </a:rPr>
              <a:t>A</a:t>
            </a: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n admin can view overall reports of their members under monthly reports and yearly reports.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0" i="0" dirty="0">
              <a:solidFill>
                <a:srgbClr val="303030"/>
              </a:solidFill>
              <a:effectLst/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Also, he/she can view total income per month which displays the member’s name with id, gender, contact, payment date, expiry date, plan name, amount, and certain validity respectively.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0" i="0" dirty="0">
              <a:solidFill>
                <a:srgbClr val="303030"/>
              </a:solidFill>
              <a:effectLst/>
              <a:latin typeface="Titillium Web Regular Bold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Lastly, the system allows the admin to update the profile which includes username, full name, and the user can change their password information too.</a:t>
            </a: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5A8F8B-0E76-4DB5-BB4B-FE5030BA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43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358" y="1257300"/>
            <a:ext cx="12078442" cy="886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5000" spc="219" dirty="0">
                <a:solidFill>
                  <a:srgbClr val="000000"/>
                </a:solidFill>
                <a:latin typeface="Titillium Web Bold" panose="020B0604020202020204" charset="0"/>
              </a:rPr>
              <a:t>LIMITATION OF EXISTING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56" y="2923295"/>
            <a:ext cx="17471371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Time consumption</a:t>
            </a:r>
            <a:r>
              <a:rPr lang="en-US" sz="3200" dirty="0">
                <a:latin typeface="Titillium Web Regular Bold" panose="020B0604020202020204" charset="0"/>
              </a:rPr>
              <a:t>: </a:t>
            </a:r>
            <a:r>
              <a:rPr lang="en-US" sz="3200" b="1" dirty="0">
                <a:latin typeface="Titillium Web Regular Bold" panose="020B0604020202020204" charset="0"/>
              </a:rPr>
              <a:t>As the records are to be manually maintained it consumes a lot of time.</a:t>
            </a:r>
          </a:p>
          <a:p>
            <a:endParaRPr lang="en-US" sz="3200" b="1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Paper work</a:t>
            </a:r>
            <a:r>
              <a:rPr lang="en-US" sz="3200" dirty="0">
                <a:latin typeface="Titillium Web Regular Bold" panose="020B0604020202020204" charset="0"/>
              </a:rPr>
              <a:t>: Lot of paper work is involved as the records are maintained in the files &amp; registers.</a:t>
            </a:r>
          </a:p>
          <a:p>
            <a:endParaRPr lang="en-US" sz="3200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Storage requirements</a:t>
            </a:r>
            <a:r>
              <a:rPr lang="en-US" sz="3200" dirty="0">
                <a:latin typeface="Titillium Web Regular Bold" panose="020B0604020202020204" charset="0"/>
              </a:rPr>
              <a:t>: As files and registers are used the storage space requirement is increased.</a:t>
            </a:r>
          </a:p>
          <a:p>
            <a:endParaRPr lang="en-US" sz="3200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Less reliable</a:t>
            </a:r>
            <a:r>
              <a:rPr lang="en-US" sz="3200" dirty="0">
                <a:latin typeface="Titillium Web Regular Bold" panose="020B0604020202020204" charset="0"/>
              </a:rPr>
              <a:t>: Use of papers for storing valuable data information is not at all reliable.</a:t>
            </a:r>
          </a:p>
          <a:p>
            <a:endParaRPr lang="en-US" sz="3200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Accuracy</a:t>
            </a:r>
            <a:r>
              <a:rPr lang="en-US" sz="3200" dirty="0">
                <a:latin typeface="Titillium Web Regular Bold" panose="020B0604020202020204" charset="0"/>
              </a:rPr>
              <a:t>: As the system is in manual there are lot many chances of human errors. These can cause errors in calculating mechanism or maintaining customer details.</a:t>
            </a:r>
          </a:p>
          <a:p>
            <a:endParaRPr lang="en-US" sz="3200" dirty="0">
              <a:latin typeface="Titillium Web Regular Bold" panose="020B0604020202020204" charset="0"/>
            </a:endParaRPr>
          </a:p>
          <a:p>
            <a:r>
              <a:rPr lang="en-US" sz="3200" b="1" u="sng" dirty="0">
                <a:latin typeface="Titillium Web Regular Bold" panose="020B0604020202020204" charset="0"/>
              </a:rPr>
              <a:t>Difficulty in keeping new records</a:t>
            </a:r>
            <a:r>
              <a:rPr lang="en-US" sz="3200" dirty="0">
                <a:latin typeface="Titillium Web Regular Bold" panose="020B0604020202020204" charset="0"/>
              </a:rPr>
              <a:t>: It is difficult for keeping all the new entries of members, their account and transaction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IN" sz="2800" dirty="0">
              <a:latin typeface="Titillium Web Regular Bold" panose="020B060402020202020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71397E-5DC4-4078-B3A0-FE8AE84BA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52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7857092" y="-8380915"/>
            <a:ext cx="2127966" cy="18756549"/>
            <a:chOff x="-199590" y="-471608"/>
            <a:chExt cx="7838596" cy="21522148"/>
          </a:xfrm>
        </p:grpSpPr>
        <p:sp>
          <p:nvSpPr>
            <p:cNvPr id="17" name="Freeform 17"/>
            <p:cNvSpPr/>
            <p:nvPr/>
          </p:nvSpPr>
          <p:spPr>
            <a:xfrm>
              <a:off x="-199590" y="-471608"/>
              <a:ext cx="7838596" cy="21522148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-11349" y="1049264"/>
            <a:ext cx="11822349" cy="2127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PROBLEM STATEMENT &amp; IT’S SOLUTION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0" y="3420759"/>
            <a:ext cx="12975570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gym is working manually. The current system is time consuming because registration process to add members. To manually handle the system was very difficult task. But now-a-days computerization made easy to work.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following are the reasons why the current system should be computerized:</a:t>
            </a:r>
          </a:p>
          <a:p>
            <a:pPr algn="just"/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increase efficiency with reduced cost.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reduce the burden of paper work.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save time management for recording details of each and every member and employee.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generate required reports easily.</a:t>
            </a:r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80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137145" y="883300"/>
            <a:ext cx="12515619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Features and Technology 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1000" y="3019782"/>
            <a:ext cx="12975570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of our project:</a:t>
            </a:r>
          </a:p>
          <a:p>
            <a:pPr algn="just"/>
            <a:endParaRPr lang="en-US" sz="3100" u="sng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Admin Panel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Customer Registration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Make Payments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Maintain Health Status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Create and manage plans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Overall reports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03030"/>
                </a:solidFill>
                <a:effectLst/>
                <a:latin typeface="Titillium Web Regular Bold" panose="020B0604020202020204" charset="0"/>
              </a:rPr>
              <a:t>Manage routines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r>
              <a:rPr lang="en-IN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Technology used: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Fronted: HTML, CSS, JS, Bootstrap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Backend: phpMyAdmin, MySQL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53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06929" y="3154501"/>
            <a:ext cx="17235792" cy="2471623"/>
            <a:chOff x="0" y="-1070571"/>
            <a:chExt cx="22702943" cy="5840591"/>
          </a:xfrm>
        </p:grpSpPr>
        <p:sp>
          <p:nvSpPr>
            <p:cNvPr id="7" name="TextBox 7"/>
            <p:cNvSpPr txBox="1"/>
            <p:nvPr/>
          </p:nvSpPr>
          <p:spPr>
            <a:xfrm>
              <a:off x="19221" y="-1070571"/>
              <a:ext cx="22683722" cy="17855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44"/>
                </a:lnSpc>
                <a:spcBef>
                  <a:spcPct val="0"/>
                </a:spcBef>
              </a:pPr>
              <a:r>
                <a:rPr lang="en-US" sz="4389" b="1" spc="219" dirty="0">
                  <a:solidFill>
                    <a:srgbClr val="000000"/>
                  </a:solidFill>
                  <a:latin typeface="Titillium Web Bold" panose="020B0604020202020204" charset="0"/>
                </a:rPr>
                <a:t>Hardware Requirements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32027"/>
              <a:ext cx="22683722" cy="38379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32"/>
                </a:lnSpc>
              </a:pPr>
              <a:r>
                <a:rPr lang="en-US" sz="2800" b="1" u="sng" dirty="0">
                  <a:latin typeface="Titillium Web Regular Bold" panose="020B0604020202020204" charset="0"/>
                </a:rPr>
                <a:t>Processor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1.2 GHz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>
                  <a:solidFill>
                    <a:srgbClr val="000000"/>
                  </a:solidFill>
                  <a:latin typeface="Titillium Web Regular Bold" panose="020B0604020202020204" charset="0"/>
                </a:rPr>
                <a:t>Ram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 GB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HardDisk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2 GB or more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454" y="944725"/>
            <a:ext cx="17423854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Titillium Web Bold"/>
              </a:rPr>
              <a:t>HARDWARE AND SOFTWARE SPECIFICATION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4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957680-32ED-44FE-8DCB-D872AFB52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7DBB6C-74D8-453B-86CA-1716CED941CD}"/>
              </a:ext>
            </a:extLst>
          </p:cNvPr>
          <p:cNvSpPr txBox="1"/>
          <p:nvPr/>
        </p:nvSpPr>
        <p:spPr>
          <a:xfrm>
            <a:off x="325464" y="6234374"/>
            <a:ext cx="9389744" cy="848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390" b="1" spc="219" dirty="0">
                <a:solidFill>
                  <a:srgbClr val="000000"/>
                </a:solidFill>
                <a:latin typeface="Titillium Web Bold" panose="020B0604020202020204" charset="0"/>
              </a:rPr>
              <a:t>Software Requirements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431518-0EF4-4CAE-8BAA-994A2A7CA5E7}"/>
              </a:ext>
            </a:extLst>
          </p:cNvPr>
          <p:cNvSpPr txBox="1"/>
          <p:nvPr/>
        </p:nvSpPr>
        <p:spPr>
          <a:xfrm>
            <a:off x="359429" y="7277100"/>
            <a:ext cx="938974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Operating System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Windows XP, 7, 8, 10,11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Web Browser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Explorer, Firefox, Google Chrome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Language Used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HTML, CSS,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 JavaScript, 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PHP, </a:t>
            </a:r>
            <a:r>
              <a:rPr lang="en-IN" sz="2800" b="1" dirty="0" err="1">
                <a:latin typeface="Titillium Web Regular Bold" panose="020B0604020202020204" charset="0"/>
              </a:rPr>
              <a:t>P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hpMyadmin</a:t>
            </a:r>
            <a:r>
              <a:rPr lang="en-IN" sz="2800" b="1" dirty="0">
                <a:latin typeface="Titillium Web Regular Bold" panose="020B0604020202020204" charset="0"/>
              </a:rPr>
              <a:t>,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 MYSQL, bootstrap.</a:t>
            </a:r>
            <a:br>
              <a:rPr lang="en-IN" sz="2800" dirty="0">
                <a:latin typeface="Titillium Web Regular" panose="020B0604020202020204" charset="0"/>
              </a:rPr>
            </a:br>
            <a:endParaRPr lang="en-US" sz="2800" dirty="0">
              <a:latin typeface="Titillium Web Regular" panose="020B060402020202020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493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2554</TotalTime>
  <Words>878</Words>
  <Application>Microsoft Office PowerPoint</Application>
  <PresentationFormat>Custom</PresentationFormat>
  <Paragraphs>177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Barlow</vt:lpstr>
      <vt:lpstr>Times New Roman</vt:lpstr>
      <vt:lpstr>Titillium Web Regular Bold</vt:lpstr>
      <vt:lpstr>Calibri</vt:lpstr>
      <vt:lpstr>Symbol</vt:lpstr>
      <vt:lpstr>Wingdings</vt:lpstr>
      <vt:lpstr>Arial</vt:lpstr>
      <vt:lpstr>Titillium Web Bold</vt:lpstr>
      <vt:lpstr>Titillium Web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F7 Fitness</dc:title>
  <dc:creator>Khushbu Chauhan</dc:creator>
  <cp:lastModifiedBy>20DCE019 YATHARTH CHAUHAN</cp:lastModifiedBy>
  <cp:revision>77</cp:revision>
  <dcterms:created xsi:type="dcterms:W3CDTF">2006-08-16T00:00:00Z</dcterms:created>
  <dcterms:modified xsi:type="dcterms:W3CDTF">2022-04-19T06:03:45Z</dcterms:modified>
  <dc:identifier>DAE1PVZnZew</dc:identifier>
</cp:coreProperties>
</file>

<file path=docProps/thumbnail.jpeg>
</file>